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32"/>
    <p:restoredTop sz="95687"/>
  </p:normalViewPr>
  <p:slideViewPr>
    <p:cSldViewPr snapToGrid="0" snapToObjects="1">
      <p:cViewPr varScale="1">
        <p:scale>
          <a:sx n="91" d="100"/>
          <a:sy n="91" d="100"/>
        </p:scale>
        <p:origin x="20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17251-D270-A348-837E-F2A8DBFA3F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6D0DED-F537-1F4A-993E-A9B72A0137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93094-DDC1-3A4D-AC0B-20C1D0633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7F82-279C-2747-9BD2-548D8573BE88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0FAE0-4E64-164C-8351-CE96412E0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6ADCC-A223-564E-994F-D08056082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ADC8-56E4-FA46-96A5-1022DF5BE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11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93B33-1401-F842-9438-6F745D019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AB9E5-64C7-114B-BDD2-0DC361FD3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ABB0C-4C05-CA4B-AE91-F85C02163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7F82-279C-2747-9BD2-548D8573BE88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37704-091D-734D-931F-8A8098B2E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A2F57-99AA-C749-A6F0-EAE92F68A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ADC8-56E4-FA46-96A5-1022DF5BE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3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07F258-E5E3-9043-AE7A-57544A6731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EC175E-4DE4-D64B-B4C2-3E30E4C193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4C29A-7B8F-3D4B-991E-60D12D67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7F82-279C-2747-9BD2-548D8573BE88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BCA52-2D2D-BE4C-B182-4CC06D8B3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EB130-3C6C-2646-ABDF-A798EF2D0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ADC8-56E4-FA46-96A5-1022DF5BE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0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71EFF-4ACE-D146-A954-D5204D7F8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3D620-1D18-E843-BF69-FC78B2EBB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EEE72-4285-2C41-9F9C-4EAA01A0A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7F82-279C-2747-9BD2-548D8573BE88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A51C9-2C8B-CD46-B731-907A9277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5E980-7F4C-FD40-A72C-B63F32B6F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ADC8-56E4-FA46-96A5-1022DF5BE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8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F8F14-B855-674A-AFFC-F46280549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B13256-6492-C940-BABA-F47079974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94B4E-16EE-314B-8742-FBCE8927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7F82-279C-2747-9BD2-548D8573BE88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8CC9E-45A4-F64A-BABE-6D94E3D5E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5AC8B-B304-BE4E-A638-EE7AB2713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ADC8-56E4-FA46-96A5-1022DF5BE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775AF-C69D-EF42-BAB7-FB4B8BE0C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07BE0-BF5D-D147-A4EA-8029593DC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A0147D-F4E9-EA46-BBDC-876084E071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5E947F-02A7-B648-AA6D-E7B35F8D5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7F82-279C-2747-9BD2-548D8573BE88}" type="datetimeFigureOut">
              <a:rPr lang="en-US" smtClean="0"/>
              <a:t>3/14/22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4B3131-33C4-FE47-9979-EE7D0718C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A061A-642B-2640-9A91-9E1912957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ADC8-56E4-FA46-96A5-1022DF5BE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0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58168-9363-0648-B9EF-10104BC73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64374-B045-4C48-A288-A86D4AC3F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E9C49F-A665-F14D-AFAB-CB9BA307C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87A900-EBD1-8540-BEE6-B6C81E025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5473DD-2739-954B-A35E-FF64420803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98FB7D-6A0F-174D-B9E8-2117FB199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7F82-279C-2747-9BD2-548D8573BE88}" type="datetimeFigureOut">
              <a:rPr lang="en-US" smtClean="0"/>
              <a:t>3/14/22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485490-C36E-BF4B-AB2A-44C41DF9F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731638-60B9-F942-8EF5-ABB6F355B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ADC8-56E4-FA46-96A5-1022DF5BE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7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7A25C-4E3D-9F4D-9B91-028F0AA5F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0B7A45-7C10-934F-939A-078F4279A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7F82-279C-2747-9BD2-548D8573BE88}" type="datetimeFigureOut">
              <a:rPr lang="en-US" smtClean="0"/>
              <a:t>3/14/22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230040-C93D-D64B-AE04-6AFF8EF78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11E058-FA53-4746-8A81-A1DEBEB8B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ADC8-56E4-FA46-96A5-1022DF5BE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2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046261-730E-D548-8B38-C7080EF68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7F82-279C-2747-9BD2-548D8573BE88}" type="datetimeFigureOut">
              <a:rPr lang="en-US" smtClean="0"/>
              <a:t>3/14/22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563AAC-F2A1-A249-9753-D3EE16E22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23D73D-86F0-9E42-92B8-E6B11C3C9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ADC8-56E4-FA46-96A5-1022DF5BE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77093-DB6A-F549-B5F1-393815F4B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76E32-3DDD-2448-A633-A69D19618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3BD58-78EA-BF40-B9F5-404EDA44C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CF24F2-98EC-574A-81CE-9F205989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7F82-279C-2747-9BD2-548D8573BE88}" type="datetimeFigureOut">
              <a:rPr lang="en-US" smtClean="0"/>
              <a:t>3/14/22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BC46F7-027E-7F41-93D3-A7716BD3C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501020-AD9E-1E4C-B68D-A0D8D5137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ADC8-56E4-FA46-96A5-1022DF5BE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6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64D4-F389-5F44-BA51-B90A4219E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305DCE-DC05-3742-8CF4-A853528743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8CE452-E558-F743-A7AE-D7B15CC8F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B9FE74-D982-1244-B79D-B6075FC97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37F82-279C-2747-9BD2-548D8573BE88}" type="datetimeFigureOut">
              <a:rPr lang="en-US" smtClean="0"/>
              <a:t>3/14/22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06E5D-D6C1-C34A-B82B-C69D95AD8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3622D-F7DF-F049-B504-83079F8BA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7ADC8-56E4-FA46-96A5-1022DF5BE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9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4CFD1D-BA98-434B-9061-2BD39EDB2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517C4-7D7F-8A48-ABF7-B0D60A37A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26A91-83B3-5349-AFD7-BFDD9A6634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37F82-279C-2747-9BD2-548D8573BE88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B241E-80CC-6F43-8B8E-D35D8699DF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F7966-E5CF-7B45-A1FC-2557E95009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7ADC8-56E4-FA46-96A5-1022DF5BE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3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CD77B36-2228-164C-ADA2-13E9541BAFB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57345D-E24F-DB45-85C0-34DEB3298EE3}"/>
              </a:ext>
            </a:extLst>
          </p:cNvPr>
          <p:cNvSpPr/>
          <p:nvPr/>
        </p:nvSpPr>
        <p:spPr>
          <a:xfrm>
            <a:off x="574430" y="580292"/>
            <a:ext cx="11043139" cy="56974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US Biathlon - Features, Events, Results | Team USA">
            <a:extLst>
              <a:ext uri="{FF2B5EF4-FFF2-40B4-BE49-F238E27FC236}">
                <a16:creationId xmlns:a16="http://schemas.microsoft.com/office/drawing/2014/main" id="{78CE10BE-65C1-D347-AE88-FDE28CE19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823" y="1120861"/>
            <a:ext cx="4007916" cy="215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MI Sports">
            <a:extLst>
              <a:ext uri="{FF2B5EF4-FFF2-40B4-BE49-F238E27FC236}">
                <a16:creationId xmlns:a16="http://schemas.microsoft.com/office/drawing/2014/main" id="{77329D6B-D12D-0B45-8776-C17AC00AE6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172" y="3761544"/>
            <a:ext cx="2861218" cy="2150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ports Jobs | TeamWork Online's Portal to Jobs in Sports">
            <a:extLst>
              <a:ext uri="{FF2B5EF4-FFF2-40B4-BE49-F238E27FC236}">
                <a16:creationId xmlns:a16="http://schemas.microsoft.com/office/drawing/2014/main" id="{C8976542-3CA3-574C-B59B-F3CDD4F84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650" y="1120861"/>
            <a:ext cx="6088527" cy="2063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May be an image of text that says 'Lifeline'">
            <a:extLst>
              <a:ext uri="{FF2B5EF4-FFF2-40B4-BE49-F238E27FC236}">
                <a16:creationId xmlns:a16="http://schemas.microsoft.com/office/drawing/2014/main" id="{4E05D41E-B550-DF44-9C57-5E0371548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324" y="3549282"/>
            <a:ext cx="2363178" cy="2363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39B7D19-6962-284D-972E-D039568AFE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52407" y="5432446"/>
            <a:ext cx="677096" cy="609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468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Harkins</dc:creator>
  <cp:lastModifiedBy>Courtney Harkins</cp:lastModifiedBy>
  <cp:revision>1</cp:revision>
  <dcterms:created xsi:type="dcterms:W3CDTF">2022-03-14T21:44:22Z</dcterms:created>
  <dcterms:modified xsi:type="dcterms:W3CDTF">2022-03-14T21:51:04Z</dcterms:modified>
</cp:coreProperties>
</file>